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1037" y="-4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572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145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935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1747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063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80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862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888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284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741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990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A2DDB-FF43-4FCA-ADBC-2B8D1B77FE7D}" type="datetimeFigureOut">
              <a:rPr lang="ko-KR" altLang="en-US" smtClean="0"/>
              <a:t>2021-05-17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2F6D-D731-49EB-8E04-D24505C38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52497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1159"/>
          <p:cNvSpPr txBox="1">
            <a:spLocks noChangeArrowheads="1"/>
          </p:cNvSpPr>
          <p:nvPr/>
        </p:nvSpPr>
        <p:spPr bwMode="auto">
          <a:xfrm>
            <a:off x="106754" y="772364"/>
            <a:ext cx="6608895" cy="899728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  <p:sp>
        <p:nvSpPr>
          <p:cNvPr id="20" name="Text Box 467"/>
          <p:cNvSpPr txBox="1">
            <a:spLocks noChangeArrowheads="1"/>
          </p:cNvSpPr>
          <p:nvPr/>
        </p:nvSpPr>
        <p:spPr bwMode="auto">
          <a:xfrm>
            <a:off x="6374" y="118746"/>
            <a:ext cx="68580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ko-KR" altLang="en-US" sz="20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Y견고딕" pitchFamily="18" charset="-127"/>
                <a:cs typeface="Arial" pitchFamily="34" charset="0"/>
              </a:rPr>
              <a:t>논 문 제 목</a:t>
            </a:r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96862" y="850874"/>
            <a:ext cx="676751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ko-KR" altLang="en-US" sz="11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저자명</a:t>
            </a:r>
            <a:r>
              <a:rPr lang="en-US" altLang="ko-KR" sz="11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: </a:t>
            </a:r>
            <a:endParaRPr lang="ko-KR" altLang="en-US" sz="11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77897" y="1033447"/>
            <a:ext cx="676751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ko-KR" altLang="en-US" sz="11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논문 요약</a:t>
            </a:r>
            <a:r>
              <a:rPr lang="en-US" altLang="ko-KR" sz="11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:</a:t>
            </a:r>
            <a:endParaRPr lang="ko-KR" altLang="en-US" sz="11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23" name="Text Box 1159"/>
          <p:cNvSpPr txBox="1">
            <a:spLocks noChangeArrowheads="1"/>
          </p:cNvSpPr>
          <p:nvPr/>
        </p:nvSpPr>
        <p:spPr bwMode="auto">
          <a:xfrm>
            <a:off x="177061" y="2051719"/>
            <a:ext cx="6480175" cy="590681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  <p:sp>
        <p:nvSpPr>
          <p:cNvPr id="24" name="Text Box 1160"/>
          <p:cNvSpPr txBox="1">
            <a:spLocks noChangeArrowheads="1"/>
          </p:cNvSpPr>
          <p:nvPr/>
        </p:nvSpPr>
        <p:spPr bwMode="auto">
          <a:xfrm>
            <a:off x="177061" y="1262382"/>
            <a:ext cx="6480175" cy="7524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36000" rIns="36000" bIns="3600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[</a:t>
            </a:r>
            <a:r>
              <a:rPr lang="ko-KR" altLang="en-US" dirty="0">
                <a:solidFill>
                  <a:schemeClr val="bg1"/>
                </a:solidFill>
              </a:rPr>
              <a:t>논문 초록</a:t>
            </a:r>
            <a:r>
              <a:rPr lang="en-US" altLang="ko-KR" dirty="0">
                <a:solidFill>
                  <a:schemeClr val="bg1"/>
                </a:solidFill>
              </a:rPr>
              <a:t>]</a:t>
            </a:r>
          </a:p>
          <a:p>
            <a:pPr algn="ctr"/>
            <a:r>
              <a:rPr lang="ko-KR" altLang="en-US" sz="1000" dirty="0" err="1">
                <a:solidFill>
                  <a:schemeClr val="bg1"/>
                </a:solidFill>
              </a:rPr>
              <a:t>맑은고딕</a:t>
            </a:r>
            <a:r>
              <a:rPr lang="en-US" altLang="ko-KR" sz="1000" dirty="0">
                <a:solidFill>
                  <a:schemeClr val="bg1"/>
                </a:solidFill>
              </a:rPr>
              <a:t>, 10pt</a:t>
            </a:r>
          </a:p>
        </p:txBody>
      </p:sp>
      <p:grpSp>
        <p:nvGrpSpPr>
          <p:cNvPr id="25" name="그룹 24"/>
          <p:cNvGrpSpPr/>
          <p:nvPr/>
        </p:nvGrpSpPr>
        <p:grpSpPr>
          <a:xfrm>
            <a:off x="180954" y="8008673"/>
            <a:ext cx="2023910" cy="1088163"/>
            <a:chOff x="1202977" y="7829716"/>
            <a:chExt cx="3162299" cy="1340573"/>
          </a:xfrm>
        </p:grpSpPr>
        <p:sp>
          <p:nvSpPr>
            <p:cNvPr id="26" name="Text Box 817"/>
            <p:cNvSpPr txBox="1">
              <a:spLocks noChangeArrowheads="1"/>
            </p:cNvSpPr>
            <p:nvPr/>
          </p:nvSpPr>
          <p:spPr bwMode="auto">
            <a:xfrm>
              <a:off x="1202977" y="8143899"/>
              <a:ext cx="3162299" cy="10263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ko-KR" alt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학교 및 전공</a:t>
              </a:r>
            </a:p>
            <a:p>
              <a:endParaRPr lang="en-US" altLang="ko-KR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ko-KR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ko-K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Tel : </a:t>
              </a:r>
            </a:p>
            <a:p>
              <a:r>
                <a:rPr lang="en-US" altLang="ko-K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Email :</a:t>
              </a:r>
            </a:p>
          </p:txBody>
        </p:sp>
        <p:sp>
          <p:nvSpPr>
            <p:cNvPr id="27" name="Text Box 818"/>
            <p:cNvSpPr txBox="1">
              <a:spLocks noChangeArrowheads="1"/>
            </p:cNvSpPr>
            <p:nvPr/>
          </p:nvSpPr>
          <p:spPr bwMode="auto">
            <a:xfrm>
              <a:off x="1202977" y="7829716"/>
              <a:ext cx="3160710" cy="2524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842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맑은 고딕" pitchFamily="50" charset="-127"/>
                  <a:cs typeface="Arial" panose="020B0604020202020204" pitchFamily="34" charset="0"/>
                </a:rPr>
                <a:t>저자 명</a:t>
              </a:r>
              <a:endParaRPr lang="en-US" altLang="ko-KR" sz="900" dirty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endParaRPr>
            </a:p>
          </p:txBody>
        </p:sp>
      </p:grpSp>
      <p:cxnSp>
        <p:nvCxnSpPr>
          <p:cNvPr id="28" name="직선 연결선 27"/>
          <p:cNvCxnSpPr/>
          <p:nvPr/>
        </p:nvCxnSpPr>
        <p:spPr>
          <a:xfrm flipH="1">
            <a:off x="3429000" y="2151046"/>
            <a:ext cx="3" cy="5669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91120" y="4279857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[</a:t>
            </a:r>
            <a:r>
              <a:rPr lang="ko-KR" altLang="en-US" dirty="0">
                <a:solidFill>
                  <a:schemeClr val="bg1"/>
                </a:solidFill>
              </a:rPr>
              <a:t>본문 내용</a:t>
            </a:r>
            <a:r>
              <a:rPr lang="en-US" altLang="ko-KR" dirty="0">
                <a:solidFill>
                  <a:schemeClr val="bg1"/>
                </a:solidFill>
              </a:rPr>
              <a:t>]</a:t>
            </a:r>
          </a:p>
          <a:p>
            <a:pPr algn="ctr"/>
            <a:r>
              <a:rPr lang="ko-KR" altLang="en-US" sz="1000" dirty="0">
                <a:solidFill>
                  <a:schemeClr val="bg1"/>
                </a:solidFill>
              </a:rPr>
              <a:t>맑은 고딕체 </a:t>
            </a:r>
            <a:r>
              <a:rPr lang="en-US" altLang="ko-KR" sz="1000" dirty="0">
                <a:solidFill>
                  <a:schemeClr val="bg1"/>
                </a:solidFill>
              </a:rPr>
              <a:t>10pt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2413202" y="8008673"/>
            <a:ext cx="2023910" cy="1088163"/>
            <a:chOff x="1202977" y="7829716"/>
            <a:chExt cx="3162299" cy="1340573"/>
          </a:xfrm>
        </p:grpSpPr>
        <p:sp>
          <p:nvSpPr>
            <p:cNvPr id="31" name="Text Box 817"/>
            <p:cNvSpPr txBox="1">
              <a:spLocks noChangeArrowheads="1"/>
            </p:cNvSpPr>
            <p:nvPr/>
          </p:nvSpPr>
          <p:spPr bwMode="auto">
            <a:xfrm>
              <a:off x="1202977" y="8143899"/>
              <a:ext cx="3162299" cy="10263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ko-KR" alt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학교 및 전공</a:t>
              </a:r>
            </a:p>
            <a:p>
              <a:endParaRPr lang="en-US" altLang="ko-KR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ko-KR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ko-K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Tel : </a:t>
              </a:r>
            </a:p>
            <a:p>
              <a:r>
                <a:rPr lang="en-US" altLang="ko-K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Email :</a:t>
              </a:r>
            </a:p>
          </p:txBody>
        </p:sp>
        <p:sp>
          <p:nvSpPr>
            <p:cNvPr id="32" name="Text Box 818"/>
            <p:cNvSpPr txBox="1">
              <a:spLocks noChangeArrowheads="1"/>
            </p:cNvSpPr>
            <p:nvPr/>
          </p:nvSpPr>
          <p:spPr bwMode="auto">
            <a:xfrm>
              <a:off x="1202977" y="7829716"/>
              <a:ext cx="3160710" cy="2524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842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맑은 고딕" pitchFamily="50" charset="-127"/>
                  <a:cs typeface="Arial" panose="020B0604020202020204" pitchFamily="34" charset="0"/>
                </a:rPr>
                <a:t>저자 명</a:t>
              </a:r>
              <a:endParaRPr lang="en-US" altLang="ko-KR" sz="900" dirty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4628834" y="8008673"/>
            <a:ext cx="2023910" cy="1088163"/>
            <a:chOff x="1202977" y="7829716"/>
            <a:chExt cx="3162299" cy="1340573"/>
          </a:xfrm>
        </p:grpSpPr>
        <p:sp>
          <p:nvSpPr>
            <p:cNvPr id="34" name="Text Box 817"/>
            <p:cNvSpPr txBox="1">
              <a:spLocks noChangeArrowheads="1"/>
            </p:cNvSpPr>
            <p:nvPr/>
          </p:nvSpPr>
          <p:spPr bwMode="auto">
            <a:xfrm>
              <a:off x="1202977" y="8143899"/>
              <a:ext cx="3162299" cy="10263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ko-KR" alt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학교 및 전공</a:t>
              </a:r>
            </a:p>
            <a:p>
              <a:endParaRPr lang="en-US" altLang="ko-KR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ko-KR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ko-K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Tel : </a:t>
              </a:r>
            </a:p>
            <a:p>
              <a:r>
                <a:rPr lang="en-US" altLang="ko-K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Email :</a:t>
              </a:r>
            </a:p>
          </p:txBody>
        </p:sp>
        <p:sp>
          <p:nvSpPr>
            <p:cNvPr id="35" name="Text Box 818"/>
            <p:cNvSpPr txBox="1">
              <a:spLocks noChangeArrowheads="1"/>
            </p:cNvSpPr>
            <p:nvPr/>
          </p:nvSpPr>
          <p:spPr bwMode="auto">
            <a:xfrm>
              <a:off x="1202977" y="7829716"/>
              <a:ext cx="3160710" cy="2524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842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맑은 고딕" pitchFamily="50" charset="-127"/>
                  <a:cs typeface="Arial" panose="020B0604020202020204" pitchFamily="34" charset="0"/>
                </a:rPr>
                <a:t>저자 명</a:t>
              </a:r>
              <a:endParaRPr lang="en-US" altLang="ko-KR" sz="900" dirty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endParaRPr>
            </a:p>
          </p:txBody>
        </p:sp>
      </p:grpSp>
      <p:pic>
        <p:nvPicPr>
          <p:cNvPr id="37" name="그림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5" y="9127416"/>
            <a:ext cx="2250411" cy="64080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0" y="29560"/>
            <a:ext cx="2875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i="1">
                <a:latin typeface="+mj-ea"/>
                <a:ea typeface="+mj-ea"/>
              </a:rPr>
              <a:t>2021</a:t>
            </a:r>
            <a:r>
              <a:rPr lang="ko-KR" altLang="en-US" sz="1000" b="1" i="1">
                <a:latin typeface="+mj-ea"/>
                <a:ea typeface="+mj-ea"/>
              </a:rPr>
              <a:t>년도 </a:t>
            </a:r>
            <a:r>
              <a:rPr lang="ko-KR" altLang="en-US" sz="1000" b="1" i="1" dirty="0" err="1">
                <a:latin typeface="+mj-ea"/>
                <a:ea typeface="+mj-ea"/>
              </a:rPr>
              <a:t>한국농</a:t>
            </a:r>
            <a:r>
              <a:rPr lang="en-US" altLang="ko-KR" sz="1000" b="1" i="1" dirty="0">
                <a:latin typeface="+mj-ea"/>
                <a:ea typeface="+mj-ea"/>
              </a:rPr>
              <a:t> · </a:t>
            </a:r>
            <a:r>
              <a:rPr lang="ko-KR" altLang="en-US" sz="1000" b="1" i="1" dirty="0">
                <a:latin typeface="+mj-ea"/>
                <a:ea typeface="+mj-ea"/>
              </a:rPr>
              <a:t>산업교육학회 정기학술대회 </a:t>
            </a:r>
          </a:p>
        </p:txBody>
      </p:sp>
    </p:spTree>
    <p:extLst>
      <p:ext uri="{BB962C8B-B14F-4D97-AF65-F5344CB8AC3E}">
        <p14:creationId xmlns:p14="http://schemas.microsoft.com/office/powerpoint/2010/main" val="11174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56</Words>
  <Application>Microsoft Office PowerPoint</Application>
  <PresentationFormat>A4 용지(210x297mm)</PresentationFormat>
  <Paragraphs>26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Franklin Gothic Demi</vt:lpstr>
      <vt:lpstr>Office Theme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jae young ha</cp:lastModifiedBy>
  <cp:revision>4</cp:revision>
  <dcterms:created xsi:type="dcterms:W3CDTF">2018-05-21T02:09:40Z</dcterms:created>
  <dcterms:modified xsi:type="dcterms:W3CDTF">2021-05-17T09:31:16Z</dcterms:modified>
</cp:coreProperties>
</file>