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sldIdLst>
    <p:sldId id="257" r:id="rId2"/>
  </p:sldIdLst>
  <p:sldSz cx="16202025" cy="19802475"/>
  <p:notesSz cx="6858000" cy="9144000"/>
  <p:defaultTextStyle>
    <a:defPPr>
      <a:defRPr lang="ko-KR"/>
    </a:defPPr>
    <a:lvl1pPr marL="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5D42CC7-EC4B-450E-A6A0-8FB55832716B}" styleName="어두운 스타일 1 - 텍스트/배경 1">
    <a:wholeTbl>
      <a:tcTxStyle>
        <a:fontRef idx="none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>
                  <a:shade val="40000"/>
                </a:schemeClr>
              </a:solidFill>
            </a:ln>
          </a:left>
          <a:right>
            <a:ln w="12700" cmpd="sng">
              <a:solidFill>
                <a:schemeClr val="dk1">
                  <a:shade val="40000"/>
                </a:schemeClr>
              </a:solidFill>
            </a:ln>
          </a:right>
          <a:top>
            <a:ln w="12700" cmpd="sng">
              <a:solidFill>
                <a:schemeClr val="dk1">
                  <a:shade val="40000"/>
                </a:schemeClr>
              </a:solidFill>
            </a:ln>
          </a:top>
          <a:bottom>
            <a:ln w="12700" cmpd="sng">
              <a:solidFill>
                <a:schemeClr val="dk1">
                  <a:shade val="40000"/>
                </a:schemeClr>
              </a:solidFill>
            </a:ln>
          </a:bottom>
          <a:insideH>
            <a:ln w="12700" cmpd="sng">
              <a:solidFill>
                <a:schemeClr val="dk1">
                  <a:shade val="4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dk1">
              <a:lum val="90000"/>
            </a:schemeClr>
          </a:solidFill>
        </a:fill>
      </a:tcStyle>
    </a:wholeTbl>
    <a:band1H>
      <a:tcTxStyle>
        <a:fontRef idx="none">
          <a:scrgbClr r="0" g="0" b="0"/>
        </a:fontRef>
        <a:schemeClr val="lt1"/>
      </a:tcTxStyle>
      <a:tcStyle>
        <a:tcBdr/>
        <a:fill>
          <a:solidFill>
            <a:schemeClr val="dk1">
              <a:lum val="35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5400" cmpd="dbl">
              <a:solidFill>
                <a:schemeClr val="dk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firstRow>
      <a:tcTxStyle b="on">
        <a:fontRef idx="none">
          <a:scrgbClr r="0" g="0" b="0"/>
        </a:fontRef>
        <a:schemeClr val="lt1"/>
      </a:tcTxStyle>
      <a:tcStyle>
        <a:tcBdr>
          <a:bottom>
            <a:ln w="35400" cmpd="sng">
              <a:solidFill>
                <a:schemeClr val="dk1">
                  <a:shade val="40000"/>
                </a:schemeClr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1A66EDD-3DAB-4C5B-A090-DC80EC1FD486}" styleName="보통 스타일 1 - 강조 1">
    <a:wholeTbl>
      <a:tcTxStyle>
        <a:fontRef idx="none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none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none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4"/>
    <p:restoredTop sz="94096"/>
  </p:normalViewPr>
  <p:slideViewPr>
    <p:cSldViewPr snapToGrid="0">
      <p:cViewPr>
        <p:scale>
          <a:sx n="40" d="100"/>
          <a:sy n="40" d="100"/>
        </p:scale>
        <p:origin x="-2166" y="240"/>
      </p:cViewPr>
      <p:guideLst>
        <p:guide orient="horz" pos="6237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5152" y="6151603"/>
            <a:ext cx="13771722" cy="4244698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430304" y="11221403"/>
            <a:ext cx="11341418" cy="50606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6151603"/>
            <a:ext cx="16202026" cy="4244698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10101" y="793017"/>
            <a:ext cx="14581824" cy="33004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 hasCustomPrompt="1"/>
          </p:nvPr>
        </p:nvSpPr>
        <p:spPr>
          <a:xfrm>
            <a:off x="3797319" y="6394551"/>
            <a:ext cx="8607357" cy="928240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1746469" y="793017"/>
            <a:ext cx="3645456" cy="16896280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10101" y="793017"/>
            <a:ext cx="10666334" cy="1689628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79848" y="12724925"/>
            <a:ext cx="13771722" cy="393299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79848" y="8393135"/>
            <a:ext cx="13771722" cy="433179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2개" type="twoObj" preserve="1">
  <p:cSld name="제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10101" y="4620577"/>
            <a:ext cx="7155895" cy="130687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236030" y="4620577"/>
            <a:ext cx="7155895" cy="130687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표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 noTextEdit="1"/>
          </p:cNvSpPr>
          <p:nvPr>
            <p:ph type="tbl" sz="quarter" idx="13"/>
          </p:nvPr>
        </p:nvSpPr>
        <p:spPr>
          <a:xfrm>
            <a:off x="808024" y="4744344"/>
            <a:ext cx="14581824" cy="13066515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4개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810101" y="4620577"/>
            <a:ext cx="7155895" cy="6340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8236030" y="4620577"/>
            <a:ext cx="7155895" cy="6340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808024" y="11504435"/>
            <a:ext cx="7155895" cy="6340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8233953" y="11504435"/>
            <a:ext cx="7155895" cy="6340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75710" y="13861732"/>
            <a:ext cx="9721216" cy="16364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3175710" y="1769388"/>
            <a:ext cx="9721216" cy="118814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175710" y="15498192"/>
            <a:ext cx="9721216" cy="23240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Hancom Offic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10101" y="793017"/>
            <a:ext cx="14581824" cy="330041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10101" y="4620577"/>
            <a:ext cx="14581824" cy="13068719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10101" y="18353962"/>
            <a:ext cx="3780472" cy="105429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ko-KR" altLang="en-US"/>
              <a:pPr/>
              <a:t>2017-12-27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535692" y="18353962"/>
            <a:ext cx="5130641" cy="105429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1611452" y="18353962"/>
            <a:ext cx="3780472" cy="105429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</p:sldLayoutIdLst>
  <p:hf sldNum="0" hdr="0" ftr="0" dt="0"/>
  <p:txStyles>
    <p:titleStyle>
      <a:lvl1pPr algn="ctr" defTabSz="9144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www.ikcdc.net/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>
            <a:spLocks noGrp="1"/>
          </p:cNvSpPr>
          <p:nvPr>
            <p:ph type="ctrTitle"/>
          </p:nvPr>
        </p:nvSpPr>
        <p:spPr>
          <a:xfrm>
            <a:off x="0" y="934149"/>
            <a:ext cx="16202026" cy="1534691"/>
          </a:xfrm>
        </p:spPr>
        <p:txBody>
          <a:bodyPr>
            <a:noAutofit/>
          </a:bodyPr>
          <a:lstStyle/>
          <a:p>
            <a:r>
              <a:rPr lang="ko-KR" altLang="en-US" sz="7200" dirty="0"/>
              <a:t>(사)</a:t>
            </a:r>
            <a:r>
              <a:rPr lang="ko-KR" altLang="en-US" sz="7200" dirty="0" err="1"/>
              <a:t>한국코칭능력개발원</a:t>
            </a:r>
            <a:endParaRPr lang="ko-KR" altLang="en-US" sz="7200" dirty="0"/>
          </a:p>
          <a:p>
            <a:r>
              <a:rPr lang="ko-KR" altLang="en-US" sz="7200" dirty="0"/>
              <a:t>(</a:t>
            </a:r>
            <a:r>
              <a:rPr lang="en-US" altLang="ko-KR" sz="7200" dirty="0"/>
              <a:t>Korea C</a:t>
            </a:r>
            <a:r>
              <a:rPr lang="en-US" altLang="ko-KR" sz="7200" dirty="0" smtClean="0"/>
              <a:t>oaching </a:t>
            </a:r>
            <a:r>
              <a:rPr lang="en-US" altLang="ko-KR" sz="7200" dirty="0"/>
              <a:t>Development Center : KCDC) </a:t>
            </a:r>
            <a:r>
              <a:rPr lang="ko-KR" altLang="en-US" sz="7200" dirty="0"/>
              <a:t>민간자격증 취득 안내</a:t>
            </a:r>
          </a:p>
        </p:txBody>
      </p:sp>
      <p:pic>
        <p:nvPicPr>
          <p:cNvPr id="4" name="그림 3"/>
          <p:cNvPicPr/>
          <p:nvPr/>
        </p:nvPicPr>
        <p:blipFill rotWithShape="1">
          <a:blip r:embed="rId2">
            <a:alphaModFix/>
            <a:lum/>
          </a:blip>
          <a:stretch>
            <a:fillRect/>
          </a:stretch>
        </p:blipFill>
        <p:spPr>
          <a:xfrm>
            <a:off x="5577078" y="3566452"/>
            <a:ext cx="5047869" cy="3384422"/>
          </a:xfrm>
          <a:prstGeom prst="rect">
            <a:avLst/>
          </a:prstGeom>
        </p:spPr>
      </p:pic>
      <p:pic>
        <p:nvPicPr>
          <p:cNvPr id="5" name="그림 4"/>
          <p:cNvPicPr/>
          <p:nvPr/>
        </p:nvPicPr>
        <p:blipFill rotWithShape="1">
          <a:blip r:embed="rId3">
            <a:alphaModFix/>
            <a:lum/>
          </a:blip>
          <a:stretch>
            <a:fillRect/>
          </a:stretch>
        </p:blipFill>
        <p:spPr>
          <a:xfrm>
            <a:off x="529209" y="3566452"/>
            <a:ext cx="5047869" cy="3384421"/>
          </a:xfrm>
          <a:prstGeom prst="rect">
            <a:avLst/>
          </a:prstGeom>
        </p:spPr>
      </p:pic>
      <p:pic>
        <p:nvPicPr>
          <p:cNvPr id="6" name="그림 5"/>
          <p:cNvPicPr/>
          <p:nvPr/>
        </p:nvPicPr>
        <p:blipFill rotWithShape="1">
          <a:blip r:embed="rId4">
            <a:alphaModFix/>
            <a:lum/>
          </a:blip>
          <a:stretch>
            <a:fillRect/>
          </a:stretch>
        </p:blipFill>
        <p:spPr>
          <a:xfrm>
            <a:off x="10624948" y="3566452"/>
            <a:ext cx="5047869" cy="3384421"/>
          </a:xfrm>
          <a:prstGeom prst="rect">
            <a:avLst/>
          </a:prstGeom>
        </p:spPr>
      </p:pic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820973"/>
              </p:ext>
            </p:extLst>
          </p:nvPr>
        </p:nvGraphicFramePr>
        <p:xfrm>
          <a:off x="529209" y="7044559"/>
          <a:ext cx="15143608" cy="11842599"/>
        </p:xfrm>
        <a:graphic>
          <a:graphicData uri="http://schemas.openxmlformats.org/drawingml/2006/table">
            <a:tbl>
              <a:tblPr firstRow="1" bandRow="1">
                <a:tableStyleId>{25D42CC7-EC4B-450E-A6A0-8FB55832716B}</a:tableStyleId>
              </a:tblPr>
              <a:tblGrid>
                <a:gridCol w="7215919"/>
                <a:gridCol w="7927689"/>
              </a:tblGrid>
              <a:tr h="5969000">
                <a:tc>
                  <a:txBody>
                    <a:bodyPr/>
                    <a:lstStyle/>
                    <a:p>
                      <a:pPr algn="ctr"/>
                      <a:endParaRPr lang="ko-KR" altLang="en-US" sz="4000" dirty="0"/>
                    </a:p>
                    <a:p>
                      <a:pPr algn="ctr"/>
                      <a:endParaRPr lang="en-US" altLang="ko-KR" sz="4000" dirty="0" smtClean="0"/>
                    </a:p>
                    <a:p>
                      <a:pPr algn="ctr"/>
                      <a:endParaRPr lang="en-US" altLang="ko-KR" sz="4000" dirty="0" smtClean="0"/>
                    </a:p>
                    <a:p>
                      <a:pPr algn="ctr"/>
                      <a:endParaRPr lang="en-US" altLang="ko-KR" sz="4000" dirty="0" smtClean="0">
                        <a:solidFill>
                          <a:schemeClr val="lt1"/>
                        </a:solidFill>
                      </a:endParaRPr>
                    </a:p>
                    <a:p>
                      <a:pPr algn="ctr"/>
                      <a:r>
                        <a:rPr lang="en-US" altLang="ko-KR" sz="4000" dirty="0" smtClean="0">
                          <a:solidFill>
                            <a:schemeClr val="tx1"/>
                          </a:solidFill>
                        </a:rPr>
                        <a:t>KCDC </a:t>
                      </a:r>
                      <a:r>
                        <a:rPr lang="ko-KR" altLang="en-US" sz="4000" dirty="0" smtClean="0">
                          <a:solidFill>
                            <a:schemeClr val="tx1"/>
                          </a:solidFill>
                        </a:rPr>
                        <a:t>자격정보</a:t>
                      </a:r>
                      <a:endParaRPr lang="ko-KR" alt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endParaRPr lang="en-US" altLang="ko-KR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37946">
                <a:tc>
                  <a:txBody>
                    <a:bodyPr/>
                    <a:lstStyle/>
                    <a:p>
                      <a:pPr algn="ctr"/>
                      <a:endParaRPr lang="en-US" altLang="ko-KR" sz="4000" dirty="0"/>
                    </a:p>
                    <a:p>
                      <a:pPr algn="ctr"/>
                      <a:r>
                        <a:rPr lang="ko-KR" altLang="en-US" sz="4000" dirty="0" smtClean="0">
                          <a:solidFill>
                            <a:schemeClr val="bg1"/>
                          </a:solidFill>
                        </a:rPr>
                        <a:t>취득방법</a:t>
                      </a:r>
                      <a:endParaRPr lang="ko-KR" altLang="en-US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⋆정식 연수 : 20만원</a:t>
                      </a:r>
                    </a:p>
                    <a:p>
                      <a:pPr algn="l"/>
                      <a:endParaRPr lang="ko-KR" altLang="en-US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⋆대학교과수업 통한 자격 연수 : 10만원</a:t>
                      </a:r>
                    </a:p>
                    <a:p>
                      <a:pPr algn="l"/>
                      <a:endParaRPr lang="ko-KR" altLang="en-US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⋆2</a:t>
                      </a:r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명 이상 개인이나 기업 </a:t>
                      </a:r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KCDC</a:t>
                      </a:r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와 공동 연수</a:t>
                      </a:r>
                      <a:endParaRPr lang="en-US" altLang="ko-KR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endParaRPr lang="en-US" altLang="ko-KR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*</a:t>
                      </a:r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연수생이 소규모일 경우에도 </a:t>
                      </a:r>
                      <a:r>
                        <a:rPr lang="ko-KR" altLang="en-US" sz="2000" b="1" dirty="0" err="1" smtClean="0">
                          <a:solidFill>
                            <a:schemeClr val="bg1"/>
                          </a:solidFill>
                        </a:rPr>
                        <a:t>맞춤식</a:t>
                      </a:r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 연수 가능</a:t>
                      </a:r>
                      <a:endParaRPr lang="en-US" altLang="ko-KR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endParaRPr lang="en-US" altLang="ko-KR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</a:rPr>
                        <a:t>상세사항</a:t>
                      </a:r>
                      <a:r>
                        <a:rPr lang="ko-KR" altLang="en-US" sz="2000" b="1" baseline="0" dirty="0" smtClean="0">
                          <a:solidFill>
                            <a:schemeClr val="bg1"/>
                          </a:solidFill>
                        </a:rPr>
                        <a:t> 본부문의</a:t>
                      </a:r>
                      <a:r>
                        <a:rPr lang="en-US" altLang="ko-KR" sz="2000" b="1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ko-KR" alt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038959">
                <a:tc>
                  <a:txBody>
                    <a:bodyPr/>
                    <a:lstStyle/>
                    <a:p>
                      <a:pPr algn="ctr"/>
                      <a:endParaRPr lang="ko-KR" altLang="en-US" sz="4000" dirty="0"/>
                    </a:p>
                    <a:p>
                      <a:pPr algn="ctr"/>
                      <a:endParaRPr lang="en-US" altLang="ko-KR" sz="4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ko-KR" altLang="en-US" sz="4000" dirty="0" smtClean="0">
                          <a:solidFill>
                            <a:schemeClr val="tx1"/>
                          </a:solidFill>
                        </a:rPr>
                        <a:t>문의</a:t>
                      </a:r>
                      <a:endParaRPr lang="ko-KR" alt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⋆ 제출서류 </a:t>
                      </a: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첨부파일 참조</a:t>
                      </a:r>
                      <a:endParaRPr lang="en-US" altLang="ko-KR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altLang="ko-KR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⋆</a:t>
                      </a:r>
                      <a:r>
                        <a:rPr lang="ko-KR" altLang="en-US" sz="2000" b="1" dirty="0" err="1" smtClean="0">
                          <a:solidFill>
                            <a:schemeClr val="tx1"/>
                          </a:solidFill>
                        </a:rPr>
                        <a:t>연수비</a:t>
                      </a: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 납입 </a:t>
                      </a: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국민은행 </a:t>
                      </a: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</a:rPr>
                        <a:t>086637-04-004363</a:t>
                      </a:r>
                    </a:p>
                    <a:p>
                      <a:endParaRPr lang="en-US" altLang="ko-KR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⋆</a:t>
                      </a:r>
                      <a:r>
                        <a:rPr lang="ko-KR" altLang="en-US" sz="2000" b="1" dirty="0">
                          <a:solidFill>
                            <a:schemeClr val="tx1"/>
                          </a:solidFill>
                        </a:rPr>
                        <a:t>담당자 : 정경자 </a:t>
                      </a: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</a:rPr>
                        <a:t>국장(</a:t>
                      </a:r>
                      <a:r>
                        <a:rPr lang="ko-KR" altLang="en-US" sz="2000" b="1" dirty="0">
                          <a:solidFill>
                            <a:schemeClr val="tx1"/>
                          </a:solidFill>
                        </a:rPr>
                        <a:t>010-4879-1203 </a:t>
                      </a:r>
                      <a:r>
                        <a:rPr lang="en-US" altLang="ko-KR" sz="2000" b="1" dirty="0">
                          <a:solidFill>
                            <a:schemeClr val="tx1"/>
                          </a:solidFill>
                        </a:rPr>
                        <a:t>kjc8928@hotmail.com)</a:t>
                      </a:r>
                    </a:p>
                    <a:p>
                      <a:endParaRPr lang="ko-KR" altLang="en-US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2000" b="1" dirty="0">
                          <a:solidFill>
                            <a:schemeClr val="tx1"/>
                          </a:solidFill>
                        </a:rPr>
                        <a:t>⋆대표자 : 박정근 원장(010-2306-4917 </a:t>
                      </a:r>
                      <a:r>
                        <a:rPr lang="en-US" altLang="ko-KR" sz="2000" b="1" dirty="0">
                          <a:solidFill>
                            <a:schemeClr val="tx1"/>
                          </a:solidFill>
                        </a:rPr>
                        <a:t>jkpark3838@naver.com)</a:t>
                      </a:r>
                    </a:p>
                    <a:p>
                      <a:endParaRPr lang="en-US" altLang="ko-KR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2000" b="1" dirty="0">
                          <a:solidFill>
                            <a:schemeClr val="tx1"/>
                          </a:solidFill>
                        </a:rPr>
                        <a:t>⋆홈페이지 : </a:t>
                      </a:r>
                      <a:r>
                        <a:rPr lang="en-US" altLang="ko-KR" sz="2000" b="1" dirty="0">
                          <a:solidFill>
                            <a:schemeClr val="tx1"/>
                          </a:solidFill>
                          <a:hlinkClick r:id="rId5"/>
                        </a:rPr>
                        <a:t>www.ikcdc.net</a:t>
                      </a:r>
                      <a:endParaRPr lang="en-US" altLang="ko-KR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" name="직사각형 23"/>
          <p:cNvSpPr txBox="1"/>
          <p:nvPr/>
        </p:nvSpPr>
        <p:spPr>
          <a:xfrm>
            <a:off x="3003407" y="19052272"/>
            <a:ext cx="1364662" cy="51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/>
              <a:t>주최 :</a:t>
            </a:r>
          </a:p>
        </p:txBody>
      </p:sp>
      <p:pic>
        <p:nvPicPr>
          <p:cNvPr id="27" name="그림 26"/>
          <p:cNvPicPr/>
          <p:nvPr/>
        </p:nvPicPr>
        <p:blipFill rotWithShape="1">
          <a:blip r:embed="rId6">
            <a:alphaModFix/>
            <a:lum/>
          </a:blip>
          <a:srcRect t="14320" b="15186"/>
          <a:stretch/>
        </p:blipFill>
        <p:spPr>
          <a:xfrm>
            <a:off x="4003191" y="18930552"/>
            <a:ext cx="3529584" cy="871924"/>
          </a:xfrm>
          <a:prstGeom prst="rect">
            <a:avLst/>
          </a:prstGeom>
        </p:spPr>
      </p:pic>
      <p:sp>
        <p:nvSpPr>
          <p:cNvPr id="28" name="직사각형 27"/>
          <p:cNvSpPr txBox="1"/>
          <p:nvPr/>
        </p:nvSpPr>
        <p:spPr>
          <a:xfrm>
            <a:off x="9792050" y="19055511"/>
            <a:ext cx="1224154" cy="514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/>
              <a:t>주관 :</a:t>
            </a:r>
          </a:p>
        </p:txBody>
      </p:sp>
      <p:pic>
        <p:nvPicPr>
          <p:cNvPr id="29" name="그림 28"/>
          <p:cNvPicPr/>
          <p:nvPr/>
        </p:nvPicPr>
        <p:blipFill rotWithShape="1">
          <a:blip r:embed="rId7">
            <a:alphaModFix/>
            <a:lum/>
          </a:blip>
          <a:srcRect t="15067" b="11966"/>
          <a:stretch/>
        </p:blipFill>
        <p:spPr>
          <a:xfrm>
            <a:off x="10885510" y="18948161"/>
            <a:ext cx="3096386" cy="854313"/>
          </a:xfrm>
          <a:prstGeom prst="rect">
            <a:avLst/>
          </a:prstGeom>
        </p:spPr>
      </p:pic>
      <p:graphicFrame>
        <p:nvGraphicFramePr>
          <p:cNvPr id="11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425580"/>
              </p:ext>
            </p:extLst>
          </p:nvPr>
        </p:nvGraphicFramePr>
        <p:xfrm>
          <a:off x="7698899" y="7044558"/>
          <a:ext cx="5852095" cy="5958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1007"/>
                <a:gridCol w="4281088"/>
              </a:tblGrid>
              <a:tr h="348129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700" b="1" dirty="0" smtClean="0"/>
                        <a:t>소속</a:t>
                      </a:r>
                      <a:endParaRPr lang="ko-KR" altLang="en-US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자격증 명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rowSpan="11">
                  <a:txBody>
                    <a:bodyPr/>
                    <a:lstStyle/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r>
                        <a:rPr lang="ko-KR" altLang="en-US" sz="1700" b="1" dirty="0" smtClean="0"/>
                        <a:t>문화체육관광부</a:t>
                      </a:r>
                      <a:endParaRPr lang="en-US" altLang="ko-KR" sz="17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err="1" smtClean="0"/>
                        <a:t>유소년인성코칭지도사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700" b="1" dirty="0" smtClean="0"/>
                        <a:t>GX </a:t>
                      </a:r>
                      <a:r>
                        <a:rPr lang="ko-KR" altLang="en-US" sz="1700" b="1" dirty="0" err="1" smtClean="0"/>
                        <a:t>휘트니스지도자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700" b="1" dirty="0" smtClean="0"/>
                        <a:t>GX </a:t>
                      </a:r>
                      <a:r>
                        <a:rPr lang="ko-KR" altLang="en-US" sz="1700" b="1" dirty="0" smtClean="0"/>
                        <a:t>실용댄스지도자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스포츠마케팅전문가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유소년스포츠지도자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노인체육라인댄스지도자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노인체육지도자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err="1" smtClean="0"/>
                        <a:t>레크레이션지도자</a:t>
                      </a:r>
                      <a:r>
                        <a:rPr lang="en-US" altLang="ko-KR" sz="1700" b="1" dirty="0" smtClean="0"/>
                        <a:t>2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요가지도자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err="1" smtClean="0"/>
                        <a:t>실버레크레이션지도자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스포츠와 운동재활 및 트레이너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rowSpan="4">
                  <a:txBody>
                    <a:bodyPr/>
                    <a:lstStyle/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endParaRPr lang="en-US" altLang="ko-KR" sz="1700" b="1" dirty="0" smtClean="0"/>
                    </a:p>
                    <a:p>
                      <a:pPr algn="l" latinLnBrk="1"/>
                      <a:r>
                        <a:rPr lang="ko-KR" altLang="en-US" sz="1700" b="1" dirty="0" smtClean="0"/>
                        <a:t>교육부</a:t>
                      </a:r>
                      <a:endParaRPr lang="en-US" altLang="ko-KR" sz="17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시니어리더코치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캠퍼스인증코치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진로학습코치등록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smtClean="0"/>
                        <a:t>커리어코치등록</a:t>
                      </a:r>
                      <a:endParaRPr lang="ko-KR" altLang="en-US" sz="1700" b="1" dirty="0"/>
                    </a:p>
                  </a:txBody>
                  <a:tcPr/>
                </a:tc>
              </a:tr>
              <a:tr h="348129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700" b="1" dirty="0" smtClean="0"/>
                        <a:t>해양수산부</a:t>
                      </a:r>
                      <a:endParaRPr lang="ko-KR" altLang="en-US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1" dirty="0" err="1" smtClean="0"/>
                        <a:t>해양스포츠코칭지도사</a:t>
                      </a:r>
                      <a:endParaRPr lang="ko-KR" altLang="en-US" sz="17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ancom Office">
  <a:themeElements>
    <a:clrScheme name="Hanshow Them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Cave">
      <a:majorFont>
        <a:latin typeface="Tahoma"/>
        <a:ea typeface="HY태백B"/>
        <a:cs typeface=""/>
      </a:majorFont>
      <a:minorFont>
        <a:latin typeface="Tahoma"/>
        <a:ea typeface="함초롬돋움"/>
        <a:cs typeface=""/>
      </a:minorFont>
    </a:fontScheme>
    <a:fmtScheme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120</Words>
  <Application>Microsoft Office PowerPoint</Application>
  <PresentationFormat>사용자 지정</PresentationFormat>
  <Paragraphs>62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Hancom Office</vt:lpstr>
      <vt:lpstr>(사)한국코칭능력개발원 (Korea Coaching Development Center : KCDC) 민간자격증 취득 안내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(사)한국코칭능력개발원 (Korea Coaching Development Center : KCDC) 민간자격증 취득 안내</dc:title>
  <dc:creator>JU0</dc:creator>
  <cp:lastModifiedBy>오동철</cp:lastModifiedBy>
  <cp:revision>27</cp:revision>
  <dcterms:created xsi:type="dcterms:W3CDTF">2017-10-21T11:56:38Z</dcterms:created>
  <dcterms:modified xsi:type="dcterms:W3CDTF">2017-12-27T07:32:08Z</dcterms:modified>
  <cp:contentStatus>화면 슬라이드 쇼(4:3)</cp:contentStatus>
</cp:coreProperties>
</file>